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7" autoAdjust="0"/>
    <p:restoredTop sz="92764" autoAdjust="0"/>
  </p:normalViewPr>
  <p:slideViewPr>
    <p:cSldViewPr>
      <p:cViewPr varScale="1">
        <p:scale>
          <a:sx n="65" d="100"/>
          <a:sy n="65" d="100"/>
        </p:scale>
        <p:origin x="-155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grpSp>
        <p:nvGrpSpPr>
          <p:cNvPr id="2" name="组合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任意多边形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任意多边形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任意多边形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CF20DA7-7C7F-4B52-B06C-8A88B8DFBA75}" type="datetimeFigureOut">
              <a:rPr lang="zh-CN" altLang="en-US" smtClean="0"/>
              <a:t>2012/12/4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495EAC6-8576-4A1C-9241-617DCE0FF0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F20DA7-7C7F-4B52-B06C-8A88B8DFBA75}" type="datetimeFigureOut">
              <a:rPr lang="zh-CN" altLang="en-US" smtClean="0"/>
              <a:t>2012/12/5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95EAC6-8576-4A1C-9241-617DCE0FF0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F20DA7-7C7F-4B52-B06C-8A88B8DFBA75}" type="datetimeFigureOut">
              <a:rPr lang="zh-CN" altLang="en-US" smtClean="0"/>
              <a:t>2012/12/5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95EAC6-8576-4A1C-9241-617DCE0FF0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F20DA7-7C7F-4B52-B06C-8A88B8DFBA75}" type="datetimeFigureOut">
              <a:rPr lang="zh-CN" altLang="en-US" smtClean="0"/>
              <a:t>2012/12/4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95EAC6-8576-4A1C-9241-617DCE0FF00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F20DA7-7C7F-4B52-B06C-8A88B8DFBA75}" type="datetimeFigureOut">
              <a:rPr lang="zh-CN" altLang="en-US" smtClean="0"/>
              <a:t>2012/12/5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95EAC6-8576-4A1C-9241-617DCE0FF00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燕尾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燕尾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F20DA7-7C7F-4B52-B06C-8A88B8DFBA75}" type="datetimeFigureOut">
              <a:rPr lang="zh-CN" altLang="en-US" smtClean="0"/>
              <a:t>2012/12/5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95EAC6-8576-4A1C-9241-617DCE0FF00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F20DA7-7C7F-4B52-B06C-8A88B8DFBA75}" type="datetimeFigureOut">
              <a:rPr lang="zh-CN" altLang="en-US" smtClean="0"/>
              <a:t>2012/12/5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95EAC6-8576-4A1C-9241-617DCE0FF0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F20DA7-7C7F-4B52-B06C-8A88B8DFBA75}" type="datetimeFigureOut">
              <a:rPr lang="zh-CN" altLang="en-US" smtClean="0"/>
              <a:t>2012/12/5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95EAC6-8576-4A1C-9241-617DCE0FF00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F20DA7-7C7F-4B52-B06C-8A88B8DFBA75}" type="datetimeFigureOut">
              <a:rPr lang="zh-CN" altLang="en-US" smtClean="0"/>
              <a:t>2012/12/5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95EAC6-8576-4A1C-9241-617DCE0FF0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CF20DA7-7C7F-4B52-B06C-8A88B8DFBA75}" type="datetimeFigureOut">
              <a:rPr lang="zh-CN" altLang="en-US" smtClean="0"/>
              <a:t>2012/12/5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95EAC6-8576-4A1C-9241-617DCE0FF0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CF20DA7-7C7F-4B52-B06C-8A88B8DFBA75}" type="datetimeFigureOut">
              <a:rPr lang="zh-CN" altLang="en-US" smtClean="0"/>
              <a:t>2012/12/5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495EAC6-8576-4A1C-9241-617DCE0FF00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任意多边形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燕尾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燕尾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任意多边形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CF20DA7-7C7F-4B52-B06C-8A88B8DFBA75}" type="datetimeFigureOut">
              <a:rPr lang="zh-CN" altLang="en-US" smtClean="0"/>
              <a:t>2012/12/4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495EAC6-8576-4A1C-9241-617DCE0FF0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Four ways of knowing in star </a:t>
            </a:r>
            <a:r>
              <a:rPr lang="en-US" altLang="zh-CN" dirty="0" err="1" smtClean="0"/>
              <a:t>trak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 err="1" smtClean="0"/>
              <a:t>Lingqin.chen</a:t>
            </a:r>
            <a:endParaRPr lang="en-US" altLang="zh-CN" dirty="0" smtClean="0"/>
          </a:p>
          <a:p>
            <a:r>
              <a:rPr lang="en-US" altLang="zh-CN" dirty="0" smtClean="0"/>
              <a:t>12AWI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Deduction reasoning</a:t>
            </a:r>
          </a:p>
          <a:p>
            <a:pPr lvl="1"/>
            <a:r>
              <a:rPr lang="en-US" altLang="zh-CN" dirty="0" smtClean="0"/>
              <a:t>General to particular</a:t>
            </a:r>
            <a:endParaRPr lang="en-US" altLang="zh-CN" dirty="0" smtClean="0"/>
          </a:p>
          <a:p>
            <a:r>
              <a:rPr lang="en-US" altLang="zh-CN" dirty="0" smtClean="0"/>
              <a:t>When Captain </a:t>
            </a:r>
            <a:r>
              <a:rPr lang="en-US" altLang="zh-CN" dirty="0"/>
              <a:t>Picard </a:t>
            </a:r>
            <a:r>
              <a:rPr lang="en-US" altLang="zh-CN" dirty="0" smtClean="0"/>
              <a:t> want to show data </a:t>
            </a:r>
            <a:r>
              <a:rPr lang="en-US" altLang="zh-CN" dirty="0"/>
              <a:t>is a sentient life</a:t>
            </a:r>
            <a:endParaRPr lang="en-US" altLang="zh-CN" dirty="0" smtClean="0"/>
          </a:p>
          <a:p>
            <a:r>
              <a:rPr lang="en-US" altLang="zh-CN" dirty="0"/>
              <a:t>all sentient life is intelligent, self-aware and </a:t>
            </a:r>
            <a:r>
              <a:rPr lang="en-US" altLang="zh-CN" dirty="0" smtClean="0"/>
              <a:t>consciousness</a:t>
            </a:r>
          </a:p>
          <a:p>
            <a:r>
              <a:rPr lang="en-US" altLang="zh-CN" dirty="0" smtClean="0"/>
              <a:t>then </a:t>
            </a:r>
            <a:r>
              <a:rPr lang="en-US" altLang="zh-CN" dirty="0"/>
              <a:t>Data is intelligent, self-aware and </a:t>
            </a:r>
            <a:r>
              <a:rPr lang="en-US" altLang="zh-CN" dirty="0" smtClean="0"/>
              <a:t>consciousness</a:t>
            </a:r>
          </a:p>
          <a:p>
            <a:r>
              <a:rPr lang="en-US" altLang="zh-CN" dirty="0" smtClean="0"/>
              <a:t>so </a:t>
            </a:r>
            <a:r>
              <a:rPr lang="en-US" altLang="zh-CN" dirty="0"/>
              <a:t>Data is a sentient life.</a:t>
            </a:r>
            <a:endParaRPr lang="en-US" altLang="zh-CN" dirty="0" smtClean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Reason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Common-sense realism</a:t>
            </a:r>
          </a:p>
          <a:p>
            <a:pPr lvl="1"/>
            <a:r>
              <a:rPr lang="en-US" altLang="zh-CN" dirty="0" smtClean="0"/>
              <a:t>What you see is what is there</a:t>
            </a:r>
          </a:p>
          <a:p>
            <a:r>
              <a:rPr lang="en-US" altLang="zh-CN" dirty="0" smtClean="0"/>
              <a:t>When </a:t>
            </a:r>
            <a:r>
              <a:rPr lang="en-US" altLang="zh-CN" dirty="0"/>
              <a:t>Commander Riker</a:t>
            </a:r>
            <a:r>
              <a:rPr lang="en-US" altLang="zh-CN" dirty="0" smtClean="0"/>
              <a:t> </a:t>
            </a:r>
            <a:r>
              <a:rPr lang="en-US" altLang="zh-CN" dirty="0"/>
              <a:t>taken off Data’s </a:t>
            </a:r>
            <a:r>
              <a:rPr lang="en-US" altLang="zh-CN" dirty="0" smtClean="0"/>
              <a:t>arm</a:t>
            </a:r>
          </a:p>
          <a:p>
            <a:r>
              <a:rPr lang="en-US" altLang="zh-CN" dirty="0" err="1" smtClean="0"/>
              <a:t>Phenomenalism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To be is to be perceived</a:t>
            </a:r>
          </a:p>
          <a:p>
            <a:r>
              <a:rPr lang="en-US" altLang="zh-CN" dirty="0" smtClean="0"/>
              <a:t>When </a:t>
            </a:r>
            <a:r>
              <a:rPr lang="en-US" altLang="zh-CN" dirty="0"/>
              <a:t>C</a:t>
            </a:r>
            <a:r>
              <a:rPr lang="en-US" altLang="zh-CN" dirty="0" smtClean="0"/>
              <a:t>ommander </a:t>
            </a:r>
            <a:r>
              <a:rPr lang="en-US" altLang="zh-CN" dirty="0"/>
              <a:t>R</a:t>
            </a:r>
            <a:r>
              <a:rPr lang="en-US" altLang="zh-CN" dirty="0" smtClean="0"/>
              <a:t>iker told </a:t>
            </a:r>
            <a:r>
              <a:rPr lang="en-US" altLang="zh-CN" dirty="0"/>
              <a:t>Data to bend a very strong metal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Sense perception</a:t>
            </a:r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Emotion </a:t>
            </a:r>
            <a:r>
              <a:rPr lang="en-US" altLang="zh-CN" dirty="0" smtClean="0"/>
              <a:t>as </a:t>
            </a:r>
            <a:r>
              <a:rPr lang="en-US" altLang="zh-CN" dirty="0" smtClean="0"/>
              <a:t>source of knowledge</a:t>
            </a:r>
          </a:p>
          <a:p>
            <a:r>
              <a:rPr lang="en-US" altLang="zh-CN" dirty="0" smtClean="0"/>
              <a:t>Humans have</a:t>
            </a:r>
            <a:r>
              <a:rPr lang="en-US" altLang="zh-CN" baseline="0" dirty="0" smtClean="0"/>
              <a:t> social emotions</a:t>
            </a:r>
          </a:p>
          <a:p>
            <a:r>
              <a:rPr lang="en-US" altLang="zh-CN" dirty="0" smtClean="0"/>
              <a:t>Data have a feeling of vanity</a:t>
            </a:r>
            <a:r>
              <a:rPr lang="en-US" altLang="zh-CN" dirty="0"/>
              <a:t>, cherish, friendship and </a:t>
            </a:r>
            <a:r>
              <a:rPr lang="en-US" altLang="zh-CN" smtClean="0"/>
              <a:t>intimate(social emotions)</a:t>
            </a:r>
            <a:endParaRPr lang="en-US" altLang="zh-CN" baseline="0" dirty="0" smtClean="0"/>
          </a:p>
          <a:p>
            <a:r>
              <a:rPr lang="en-US" altLang="zh-CN" dirty="0" smtClean="0"/>
              <a:t>Emotion – deduction</a:t>
            </a:r>
            <a:r>
              <a:rPr lang="en-US" altLang="zh-CN" dirty="0" smtClean="0"/>
              <a:t> </a:t>
            </a:r>
            <a:r>
              <a:rPr lang="en-US" altLang="zh-CN" dirty="0" smtClean="0"/>
              <a:t>Reason – a continuum – we can gauge how rational our emotion is</a:t>
            </a:r>
          </a:p>
          <a:p>
            <a:endParaRPr lang="en-US" altLang="zh-CN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Emotion </a:t>
            </a:r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968552"/>
          </a:xfrm>
        </p:spPr>
        <p:txBody>
          <a:bodyPr>
            <a:normAutofit fontScale="92500"/>
          </a:bodyPr>
          <a:lstStyle/>
          <a:p>
            <a:r>
              <a:rPr lang="en-US" altLang="zh-CN" dirty="0" smtClean="0"/>
              <a:t>Language is intended</a:t>
            </a:r>
          </a:p>
          <a:p>
            <a:r>
              <a:rPr lang="en-US" altLang="zh-CN" dirty="0" smtClean="0"/>
              <a:t>After hearing Maddox </a:t>
            </a:r>
            <a:r>
              <a:rPr lang="en-US" altLang="zh-CN" dirty="0" smtClean="0"/>
              <a:t>said: “</a:t>
            </a:r>
            <a:r>
              <a:rPr lang="en-US" altLang="zh-CN" dirty="0" smtClean="0"/>
              <a:t>he(Data) </a:t>
            </a:r>
            <a:r>
              <a:rPr lang="en-US" altLang="zh-CN" dirty="0" smtClean="0"/>
              <a:t>is remarkable.” </a:t>
            </a:r>
            <a:r>
              <a:rPr lang="en-US" altLang="zh-CN" dirty="0" smtClean="0"/>
              <a:t>then </a:t>
            </a:r>
            <a:r>
              <a:rPr lang="en-US" altLang="zh-CN" dirty="0" err="1" smtClean="0"/>
              <a:t>Louvois</a:t>
            </a:r>
            <a:r>
              <a:rPr lang="en-US" altLang="zh-CN" dirty="0" smtClean="0"/>
              <a:t> </a:t>
            </a:r>
            <a:r>
              <a:rPr lang="en-US" altLang="zh-CN" dirty="0" smtClean="0"/>
              <a:t>said: “you didn’t call him ‘it’.”</a:t>
            </a:r>
            <a:endParaRPr lang="en-US" altLang="zh-CN" dirty="0" smtClean="0"/>
          </a:p>
          <a:p>
            <a:r>
              <a:rPr lang="en-US" altLang="zh-CN" dirty="0" smtClean="0"/>
              <a:t>Language to influence and persuade	</a:t>
            </a:r>
          </a:p>
          <a:p>
            <a:pPr marL="914400" lvl="1" indent="-514350"/>
            <a:r>
              <a:rPr lang="en-US" altLang="zh-CN" dirty="0" smtClean="0"/>
              <a:t>Revealing and concealing </a:t>
            </a:r>
          </a:p>
          <a:p>
            <a:r>
              <a:rPr lang="en-US" altLang="zh-CN" dirty="0" smtClean="0"/>
              <a:t>Commander Riker revealing Data is made by human and concealing </a:t>
            </a:r>
            <a:r>
              <a:rPr lang="en-US" altLang="zh-CN" dirty="0" smtClean="0"/>
              <a:t>his honors, to persuade Data is a machine</a:t>
            </a:r>
            <a:endParaRPr lang="en-US" altLang="zh-CN" dirty="0" smtClean="0"/>
          </a:p>
          <a:p>
            <a:r>
              <a:rPr lang="en-US" altLang="zh-CN" dirty="0" smtClean="0"/>
              <a:t>Definition Theory	</a:t>
            </a:r>
          </a:p>
          <a:p>
            <a:pPr marL="914400" lvl="1" indent="-514350"/>
            <a:r>
              <a:rPr lang="en-US" altLang="zh-CN" dirty="0" smtClean="0"/>
              <a:t>meaning are to be found </a:t>
            </a:r>
            <a:r>
              <a:rPr lang="en-US" altLang="zh-CN" dirty="0" smtClean="0"/>
              <a:t>in </a:t>
            </a:r>
            <a:r>
              <a:rPr lang="en-US" altLang="zh-CN" dirty="0" smtClean="0"/>
              <a:t>dictionaries</a:t>
            </a:r>
          </a:p>
          <a:p>
            <a:pPr marL="914400" lvl="1" indent="-514350">
              <a:buNone/>
            </a:pPr>
            <a:r>
              <a:rPr lang="en-US" altLang="zh-CN" sz="2700" dirty="0" smtClean="0"/>
              <a:t>Data </a:t>
            </a:r>
            <a:r>
              <a:rPr lang="en-US" altLang="zh-CN" sz="2700" dirty="0" smtClean="0"/>
              <a:t>give a definition for android in dictionary</a:t>
            </a:r>
          </a:p>
          <a:p>
            <a:pPr marL="914400" lvl="1" indent="-514350"/>
            <a:endParaRPr lang="en-US" altLang="zh-CN" dirty="0" smtClean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Language </a:t>
            </a:r>
            <a:endParaRPr lang="zh-CN" alt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聚合">
  <a:themeElements>
    <a:clrScheme name="聚合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聚合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聚合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303</TotalTime>
  <Words>158</Words>
  <Application>Microsoft Office PowerPoint</Application>
  <PresentationFormat>全屏显示(4:3)</PresentationFormat>
  <Paragraphs>31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聚合</vt:lpstr>
      <vt:lpstr>Four ways of knowing in star trak</vt:lpstr>
      <vt:lpstr>Reason</vt:lpstr>
      <vt:lpstr>Sense perception</vt:lpstr>
      <vt:lpstr>Emotion </vt:lpstr>
      <vt:lpstr>Language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Four ways of knowing in star trak</dc:title>
  <dc:creator>sony</dc:creator>
  <cp:lastModifiedBy>sony</cp:lastModifiedBy>
  <cp:revision>9</cp:revision>
  <dcterms:created xsi:type="dcterms:W3CDTF">2012-12-04T14:25:33Z</dcterms:created>
  <dcterms:modified xsi:type="dcterms:W3CDTF">2012-12-04T19:29:31Z</dcterms:modified>
</cp:coreProperties>
</file>